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69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Farm AI – Smart Agriculture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834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Mobile Application for Farmers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86488"/>
            <a:ext cx="3856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BY Team Driod Dudes: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80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Aniket Raj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231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Abhigyan Sinha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65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Ansh Aryan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07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Bipasha Chakraborty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749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Ayush Srivastava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8221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3163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 Development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Android Studio with Kotlin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XML Layouts for UI design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Firebase for data &amp; auth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3186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TensorFlow Lite for detection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APIs Used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Mandi prices, Weather, Gov. Schemes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508" y="500182"/>
            <a:ext cx="6875145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Modules in Farm AI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6508" y="1432084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27415" y="1494592"/>
            <a:ext cx="295215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Price Module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27415" y="1887736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mandi rates (wheat, potato)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36508" y="2542223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27415" y="2604730"/>
            <a:ext cx="29200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Soil Analysis Module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27415" y="2997875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N, P, pH, Moisture, Temp → Crop recommendation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36508" y="3652361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27415" y="3714869"/>
            <a:ext cx="395739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AI-Based Disease Detection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27415" y="4108013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image to detect crop disease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6508" y="4762500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27415" y="4825008"/>
            <a:ext cx="318623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Crop Calendar Module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27415" y="5218152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location and weather data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6508" y="5872639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27415" y="59351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Farmer Forum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227415" y="6328291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 and interact with community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36508" y="6982778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27415" y="7045285"/>
            <a:ext cx="243756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Schemes Module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227415" y="7438430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of government agricultural schemes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002" y="458867"/>
            <a:ext cx="4172188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622" y="1423511"/>
            <a:ext cx="2129909" cy="283987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00" y="1423511"/>
            <a:ext cx="2130028" cy="283999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97" y="1423511"/>
            <a:ext cx="2129909" cy="283987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1423511"/>
            <a:ext cx="2130028" cy="283999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372" y="1423511"/>
            <a:ext cx="2129909" cy="2839879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8750" y="1423511"/>
            <a:ext cx="2130028" cy="2839998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22" y="4396978"/>
            <a:ext cx="2129909" cy="2839879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000" y="4396978"/>
            <a:ext cx="2130028" cy="283999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584002" y="7534037"/>
            <a:ext cx="13462397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Farm AI provides an intuitive and accessible interface, designed for ease of use by farmers of all tech proficiencies. Each module is carefully crafted for a seamless user experience, making complex agricultural data simple to access and act upon.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086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and ML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Firebase 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Realtime Database for forum posts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for secure access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Storage for image uploads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ML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 model for disease classification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TFLite integration for Android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On-device inference for speed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268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Final Output and What’s Next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903" y="236922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9168" y="2594729"/>
            <a:ext cx="398502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Current Achievements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9168" y="308240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crop prediction based on historical data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29168" y="352234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mandi data for market insights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629168" y="396228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community forum &amp; peer support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629168" y="4402217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disease classification using CNN models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03" y="4988719"/>
            <a:ext cx="1127760" cy="2619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29168" y="5214223"/>
            <a:ext cx="469130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Next Steps &amp; Future Vision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629168" y="5701903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AI models for advanced yield optimization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629168" y="614183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real-time weather &amp; soil sensor data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629168" y="658177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market access with deeper financial insights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629168" y="702171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scalability for diverse farm sizes &amp; crop types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583025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Contribution Area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98195" y="1662113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982986" y="1662113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Aniket Raj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982986" y="2172057"/>
            <a:ext cx="1192637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architecture, module integration, Firebase database and auth setup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10" name="Shape 8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98195" y="2952155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982986" y="2952155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Ansh Aryan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982986" y="3462099"/>
            <a:ext cx="1192637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Soil analysis &amp; crop recommendation logic, testing, bug fixing, team coordination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15" name="Shape 13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8195" y="4242197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982986" y="4242197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Abhigyan Sinha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982986" y="4752142"/>
            <a:ext cx="1192637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UI/UX design, XML layouts, navigation between modules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20" name="Shape 18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98195" y="5532239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982986" y="5532239"/>
            <a:ext cx="4205049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Bipasha Chakraborty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1982986" y="6042184"/>
            <a:ext cx="1192637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 scheme module, crop calendar logic, API integration (weather/mandi)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378540"/>
            </a:avLst>
          </a:prstGeom>
          <a:solidFill>
            <a:srgbClr val="BCDBD4"/>
          </a:solidFill>
          <a:ln/>
        </p:spPr>
      </p:sp>
      <p:sp>
        <p:nvSpPr>
          <p:cNvPr id="25" name="Shape 23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98195" y="6822281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1982986" y="6822281"/>
            <a:ext cx="3467933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Ayush Srivastava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1982986" y="7332226"/>
            <a:ext cx="1192637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Soil analysis &amp; crop recommendation logic, testing, bug fixing, team coordination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2025-06-19T04:45:34Z</dcterms:created>
  <dcterms:modified xsi:type="dcterms:W3CDTF">2025-06-19T04:45:34Z</dcterms:modified>
</cp:coreProperties>
</file>